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74" r:id="rId6"/>
    <p:sldId id="275" r:id="rId7"/>
    <p:sldId id="272" r:id="rId8"/>
    <p:sldId id="268" r:id="rId9"/>
    <p:sldId id="269" r:id="rId10"/>
    <p:sldId id="271" r:id="rId11"/>
    <p:sldId id="276" r:id="rId12"/>
    <p:sldId id="277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0047B-60E3-458A-A571-25EB92B14FDB}" type="doc">
      <dgm:prSet loTypeId="urn:microsoft.com/office/officeart/2005/8/layout/vList3" loCatId="list" qsTypeId="urn:microsoft.com/office/officeart/2005/8/quickstyle/simple2" qsCatId="simple" csTypeId="urn:microsoft.com/office/officeart/2005/8/colors/accent0_1" csCatId="mainScheme" phldr="1"/>
      <dgm:spPr/>
    </dgm:pt>
    <dgm:pt modelId="{BFF9D89D-6704-4207-82F5-4FFCA4B21274}">
      <dgm:prSet phldrT="[Текст]" custT="1"/>
      <dgm:spPr/>
      <dgm:t>
        <a:bodyPr/>
        <a:lstStyle/>
        <a:p>
          <a:r>
            <a:rPr lang="kk-KZ" sz="2000" b="1" dirty="0">
              <a:latin typeface="Times New Roman" pitchFamily="18" charset="0"/>
              <a:cs typeface="Times New Roman" pitchFamily="18" charset="0"/>
            </a:rPr>
            <a:t>Биогеоценологиялық мектеп немесе академик В.Н. Сукачевтің мектебі. Бұл мектеп ғалымдардың әртүрлі ғылыми орталықтарда жөұмыс істеп жүрген үлкен тобын қамтиды.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389FDDB-C5FB-4507-802F-F716666FBB70}" type="parTrans" cxnId="{18C4EA94-F64F-4EA7-93E9-8D695A65D7C4}">
      <dgm:prSet/>
      <dgm:spPr/>
      <dgm:t>
        <a:bodyPr/>
        <a:lstStyle/>
        <a:p>
          <a:endParaRPr lang="ru-RU"/>
        </a:p>
      </dgm:t>
    </dgm:pt>
    <dgm:pt modelId="{7AC73D32-CCC1-4FF2-93F3-2EBBFFB75BB6}" type="sibTrans" cxnId="{18C4EA94-F64F-4EA7-93E9-8D695A65D7C4}">
      <dgm:prSet/>
      <dgm:spPr/>
      <dgm:t>
        <a:bodyPr/>
        <a:lstStyle/>
        <a:p>
          <a:endParaRPr lang="ru-RU"/>
        </a:p>
      </dgm:t>
    </dgm:pt>
    <dgm:pt modelId="{840B3494-7C93-4B4C-BF7C-8BAB6203D49E}">
      <dgm:prSet/>
      <dgm:spPr/>
      <dgm:t>
        <a:bodyPr/>
        <a:lstStyle/>
        <a:p>
          <a:r>
            <a:rPr lang="kk-KZ" b="1" dirty="0">
              <a:latin typeface="Times New Roman" pitchFamily="18" charset="0"/>
            </a:rPr>
            <a:t>Ландшафтық-филоценогенетикалық мектеп /немесе академик В.В.Сочаваның мектебі/  </a:t>
          </a:r>
        </a:p>
      </dgm:t>
    </dgm:pt>
    <dgm:pt modelId="{37C7B14B-AD6E-4EAA-9B96-EA696EBF38A9}" type="parTrans" cxnId="{5395E544-8402-4A2D-83D2-43C1B70950C3}">
      <dgm:prSet/>
      <dgm:spPr/>
      <dgm:t>
        <a:bodyPr/>
        <a:lstStyle/>
        <a:p>
          <a:endParaRPr lang="ru-RU"/>
        </a:p>
      </dgm:t>
    </dgm:pt>
    <dgm:pt modelId="{990D5D65-001E-4AB4-A377-448E0EF071BE}" type="sibTrans" cxnId="{5395E544-8402-4A2D-83D2-43C1B70950C3}">
      <dgm:prSet/>
      <dgm:spPr/>
      <dgm:t>
        <a:bodyPr/>
        <a:lstStyle/>
        <a:p>
          <a:endParaRPr lang="ru-RU"/>
        </a:p>
      </dgm:t>
    </dgm:pt>
    <dgm:pt modelId="{509A7F55-E81A-4B10-8380-A642C4AE5680}">
      <dgm:prSet/>
      <dgm:spPr/>
      <dgm:t>
        <a:bodyPr/>
        <a:lstStyle/>
        <a:p>
          <a:r>
            <a:rPr lang="kk-KZ" b="1" dirty="0">
              <a:latin typeface="Times New Roman" pitchFamily="18" charset="0"/>
            </a:rPr>
            <a:t>Экологиялық ординация мектебі /немесе Л.Г.Раменский мектебі/</a:t>
          </a:r>
          <a:endParaRPr lang="ru-RU" dirty="0"/>
        </a:p>
      </dgm:t>
    </dgm:pt>
    <dgm:pt modelId="{B1EEDA51-B664-4AC5-A163-DFB6847096B6}" type="parTrans" cxnId="{7A04F1FD-D567-4ED3-B231-10C3C0A7E7EC}">
      <dgm:prSet/>
      <dgm:spPr/>
      <dgm:t>
        <a:bodyPr/>
        <a:lstStyle/>
        <a:p>
          <a:endParaRPr lang="ru-RU"/>
        </a:p>
      </dgm:t>
    </dgm:pt>
    <dgm:pt modelId="{A03163AD-F925-4460-94EE-57BB9B1A616C}" type="sibTrans" cxnId="{7A04F1FD-D567-4ED3-B231-10C3C0A7E7EC}">
      <dgm:prSet/>
      <dgm:spPr/>
      <dgm:t>
        <a:bodyPr/>
        <a:lstStyle/>
        <a:p>
          <a:endParaRPr lang="ru-RU"/>
        </a:p>
      </dgm:t>
    </dgm:pt>
    <dgm:pt modelId="{FCA86813-8C38-4E37-BE04-B2543CF7C28F}" type="pres">
      <dgm:prSet presAssocID="{5750047B-60E3-458A-A571-25EB92B14FDB}" presName="linearFlow" presStyleCnt="0">
        <dgm:presLayoutVars>
          <dgm:dir/>
          <dgm:resizeHandles val="exact"/>
        </dgm:presLayoutVars>
      </dgm:prSet>
      <dgm:spPr/>
    </dgm:pt>
    <dgm:pt modelId="{9607FE2F-45C2-4638-B31B-8F0A86C5A479}" type="pres">
      <dgm:prSet presAssocID="{BFF9D89D-6704-4207-82F5-4FFCA4B21274}" presName="composite" presStyleCnt="0"/>
      <dgm:spPr/>
    </dgm:pt>
    <dgm:pt modelId="{0FDE46CA-A4E8-4B1C-9F13-42FE4B8E4B69}" type="pres">
      <dgm:prSet presAssocID="{BFF9D89D-6704-4207-82F5-4FFCA4B21274}" presName="imgShp" presStyleLbl="fgImgPlace1" presStyleIdx="0" presStyleCnt="3" custScaleX="142186" custScaleY="2077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26DF38-0B14-4130-BCD9-C7738DFE729B}" type="pres">
      <dgm:prSet presAssocID="{BFF9D89D-6704-4207-82F5-4FFCA4B21274}" presName="txShp" presStyleLbl="node1" presStyleIdx="0" presStyleCnt="3" custScaleX="103212" custScaleY="158827" custLinFactNeighborX="2108" custLinFactNeighborY="2130">
        <dgm:presLayoutVars>
          <dgm:bulletEnabled val="1"/>
        </dgm:presLayoutVars>
      </dgm:prSet>
      <dgm:spPr/>
    </dgm:pt>
    <dgm:pt modelId="{6A55B236-6B57-4149-BBE1-CF675B87BA14}" type="pres">
      <dgm:prSet presAssocID="{7AC73D32-CCC1-4FF2-93F3-2EBBFFB75BB6}" presName="spacing" presStyleCnt="0"/>
      <dgm:spPr/>
    </dgm:pt>
    <dgm:pt modelId="{FCF85BFB-1AA1-4A0E-ABF3-89DA57D72101}" type="pres">
      <dgm:prSet presAssocID="{840B3494-7C93-4B4C-BF7C-8BAB6203D49E}" presName="composite" presStyleCnt="0"/>
      <dgm:spPr/>
    </dgm:pt>
    <dgm:pt modelId="{6661F258-EDD5-4DE1-9BFB-10D25EA18E0E}" type="pres">
      <dgm:prSet presAssocID="{840B3494-7C93-4B4C-BF7C-8BAB6203D49E}" presName="imgShp" presStyleLbl="fgImgPlace1" presStyleIdx="1" presStyleCnt="3" custScaleX="156895" custScaleY="2116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96F166-CEC9-47DD-A4C1-B8B7C5A2BFFE}" type="pres">
      <dgm:prSet presAssocID="{840B3494-7C93-4B4C-BF7C-8BAB6203D49E}" presName="txShp" presStyleLbl="node1" presStyleIdx="1" presStyleCnt="3" custScaleX="102475" custScaleY="165112" custLinFactNeighborX="3586" custLinFactNeighborY="2028">
        <dgm:presLayoutVars>
          <dgm:bulletEnabled val="1"/>
        </dgm:presLayoutVars>
      </dgm:prSet>
      <dgm:spPr/>
    </dgm:pt>
    <dgm:pt modelId="{4A67C39F-B488-48E8-AF59-8F33F7EA0005}" type="pres">
      <dgm:prSet presAssocID="{990D5D65-001E-4AB4-A377-448E0EF071BE}" presName="spacing" presStyleCnt="0"/>
      <dgm:spPr/>
    </dgm:pt>
    <dgm:pt modelId="{724C1BEE-C7C1-4DC1-A0CD-CC5B2F124CF6}" type="pres">
      <dgm:prSet presAssocID="{509A7F55-E81A-4B10-8380-A642C4AE5680}" presName="composite" presStyleCnt="0"/>
      <dgm:spPr/>
    </dgm:pt>
    <dgm:pt modelId="{BD46B1D5-F427-49BE-9D6C-CD25F43FED36}" type="pres">
      <dgm:prSet presAssocID="{509A7F55-E81A-4B10-8380-A642C4AE5680}" presName="imgShp" presStyleLbl="fgImgPlace1" presStyleIdx="2" presStyleCnt="3" custScaleX="182153" custScaleY="209004" custLinFactNeighborX="-8117" custLinFactNeighborY="-53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28BDE12-0DD9-47EE-A1B5-B7680229BF47}" type="pres">
      <dgm:prSet presAssocID="{509A7F55-E81A-4B10-8380-A642C4AE5680}" presName="txShp" presStyleLbl="node1" presStyleIdx="2" presStyleCnt="3" custScaleX="96358" custScaleY="135770" custLinFactNeighborX="5767" custLinFactNeighborY="-15172">
        <dgm:presLayoutVars>
          <dgm:bulletEnabled val="1"/>
        </dgm:presLayoutVars>
      </dgm:prSet>
      <dgm:spPr/>
    </dgm:pt>
  </dgm:ptLst>
  <dgm:cxnLst>
    <dgm:cxn modelId="{02794D39-F4C4-4DD9-9082-3E07C8619171}" type="presOf" srcId="{5750047B-60E3-458A-A571-25EB92B14FDB}" destId="{FCA86813-8C38-4E37-BE04-B2543CF7C28F}" srcOrd="0" destOrd="0" presId="urn:microsoft.com/office/officeart/2005/8/layout/vList3"/>
    <dgm:cxn modelId="{5395E544-8402-4A2D-83D2-43C1B70950C3}" srcId="{5750047B-60E3-458A-A571-25EB92B14FDB}" destId="{840B3494-7C93-4B4C-BF7C-8BAB6203D49E}" srcOrd="1" destOrd="0" parTransId="{37C7B14B-AD6E-4EAA-9B96-EA696EBF38A9}" sibTransId="{990D5D65-001E-4AB4-A377-448E0EF071BE}"/>
    <dgm:cxn modelId="{74206754-61E1-479E-B66F-B5E276C524DF}" type="presOf" srcId="{509A7F55-E81A-4B10-8380-A642C4AE5680}" destId="{A28BDE12-0DD9-47EE-A1B5-B7680229BF47}" srcOrd="0" destOrd="0" presId="urn:microsoft.com/office/officeart/2005/8/layout/vList3"/>
    <dgm:cxn modelId="{020C5191-05DF-42F4-BA2A-84C8E8207E59}" type="presOf" srcId="{BFF9D89D-6704-4207-82F5-4FFCA4B21274}" destId="{3826DF38-0B14-4130-BCD9-C7738DFE729B}" srcOrd="0" destOrd="0" presId="urn:microsoft.com/office/officeart/2005/8/layout/vList3"/>
    <dgm:cxn modelId="{18C4EA94-F64F-4EA7-93E9-8D695A65D7C4}" srcId="{5750047B-60E3-458A-A571-25EB92B14FDB}" destId="{BFF9D89D-6704-4207-82F5-4FFCA4B21274}" srcOrd="0" destOrd="0" parTransId="{A389FDDB-C5FB-4507-802F-F716666FBB70}" sibTransId="{7AC73D32-CCC1-4FF2-93F3-2EBBFFB75BB6}"/>
    <dgm:cxn modelId="{5982B9BE-1F67-49A2-B470-FD0519B32450}" type="presOf" srcId="{840B3494-7C93-4B4C-BF7C-8BAB6203D49E}" destId="{BD96F166-CEC9-47DD-A4C1-B8B7C5A2BFFE}" srcOrd="0" destOrd="0" presId="urn:microsoft.com/office/officeart/2005/8/layout/vList3"/>
    <dgm:cxn modelId="{7A04F1FD-D567-4ED3-B231-10C3C0A7E7EC}" srcId="{5750047B-60E3-458A-A571-25EB92B14FDB}" destId="{509A7F55-E81A-4B10-8380-A642C4AE5680}" srcOrd="2" destOrd="0" parTransId="{B1EEDA51-B664-4AC5-A163-DFB6847096B6}" sibTransId="{A03163AD-F925-4460-94EE-57BB9B1A616C}"/>
    <dgm:cxn modelId="{E9F71DC6-A49F-40A7-82EC-97FB0DF0CB61}" type="presParOf" srcId="{FCA86813-8C38-4E37-BE04-B2543CF7C28F}" destId="{9607FE2F-45C2-4638-B31B-8F0A86C5A479}" srcOrd="0" destOrd="0" presId="urn:microsoft.com/office/officeart/2005/8/layout/vList3"/>
    <dgm:cxn modelId="{44B96D37-871B-4990-8734-23B9E1961DFC}" type="presParOf" srcId="{9607FE2F-45C2-4638-B31B-8F0A86C5A479}" destId="{0FDE46CA-A4E8-4B1C-9F13-42FE4B8E4B69}" srcOrd="0" destOrd="0" presId="urn:microsoft.com/office/officeart/2005/8/layout/vList3"/>
    <dgm:cxn modelId="{08B9A6B5-77EC-4FB2-8432-7984CBF96C49}" type="presParOf" srcId="{9607FE2F-45C2-4638-B31B-8F0A86C5A479}" destId="{3826DF38-0B14-4130-BCD9-C7738DFE729B}" srcOrd="1" destOrd="0" presId="urn:microsoft.com/office/officeart/2005/8/layout/vList3"/>
    <dgm:cxn modelId="{7B165E52-00F0-49D1-B810-8417F351C107}" type="presParOf" srcId="{FCA86813-8C38-4E37-BE04-B2543CF7C28F}" destId="{6A55B236-6B57-4149-BBE1-CF675B87BA14}" srcOrd="1" destOrd="0" presId="urn:microsoft.com/office/officeart/2005/8/layout/vList3"/>
    <dgm:cxn modelId="{71E00618-8BE1-46CA-B55F-B60628EB5CFD}" type="presParOf" srcId="{FCA86813-8C38-4E37-BE04-B2543CF7C28F}" destId="{FCF85BFB-1AA1-4A0E-ABF3-89DA57D72101}" srcOrd="2" destOrd="0" presId="urn:microsoft.com/office/officeart/2005/8/layout/vList3"/>
    <dgm:cxn modelId="{0557BC57-B52E-42B4-9CDA-BC4934D7F9AB}" type="presParOf" srcId="{FCF85BFB-1AA1-4A0E-ABF3-89DA57D72101}" destId="{6661F258-EDD5-4DE1-9BFB-10D25EA18E0E}" srcOrd="0" destOrd="0" presId="urn:microsoft.com/office/officeart/2005/8/layout/vList3"/>
    <dgm:cxn modelId="{F14260D8-A500-48B9-97B2-6DCB8ABE150D}" type="presParOf" srcId="{FCF85BFB-1AA1-4A0E-ABF3-89DA57D72101}" destId="{BD96F166-CEC9-47DD-A4C1-B8B7C5A2BFFE}" srcOrd="1" destOrd="0" presId="urn:microsoft.com/office/officeart/2005/8/layout/vList3"/>
    <dgm:cxn modelId="{4BF81C84-0820-4CA4-8429-A84125C715EE}" type="presParOf" srcId="{FCA86813-8C38-4E37-BE04-B2543CF7C28F}" destId="{4A67C39F-B488-48E8-AF59-8F33F7EA0005}" srcOrd="3" destOrd="0" presId="urn:microsoft.com/office/officeart/2005/8/layout/vList3"/>
    <dgm:cxn modelId="{A3318A0F-7117-4FAD-ACAA-3F87BE0545FA}" type="presParOf" srcId="{FCA86813-8C38-4E37-BE04-B2543CF7C28F}" destId="{724C1BEE-C7C1-4DC1-A0CD-CC5B2F124CF6}" srcOrd="4" destOrd="0" presId="urn:microsoft.com/office/officeart/2005/8/layout/vList3"/>
    <dgm:cxn modelId="{CE73790F-A6B2-4B50-9CDC-5CE89BE1FF8D}" type="presParOf" srcId="{724C1BEE-C7C1-4DC1-A0CD-CC5B2F124CF6}" destId="{BD46B1D5-F427-49BE-9D6C-CD25F43FED36}" srcOrd="0" destOrd="0" presId="urn:microsoft.com/office/officeart/2005/8/layout/vList3"/>
    <dgm:cxn modelId="{23359637-E47A-4955-A981-22D1DC7D464F}" type="presParOf" srcId="{724C1BEE-C7C1-4DC1-A0CD-CC5B2F124CF6}" destId="{A28BDE12-0DD9-47EE-A1B5-B7680229BF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A9116-91A8-48F8-826F-02A11F7F6794}" type="doc">
      <dgm:prSet loTypeId="urn:microsoft.com/office/officeart/2005/8/layout/hList9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B91A24B-5019-4967-9AC2-2E550B7A4B46}">
      <dgm:prSet phldrT="[Текст]"/>
      <dgm:spPr/>
      <dgm:t>
        <a:bodyPr/>
        <a:lstStyle/>
        <a:p>
          <a:r>
            <a:rPr lang="kk-KZ" dirty="0"/>
            <a:t>1</a:t>
          </a:r>
          <a:endParaRPr lang="ru-RU" dirty="0"/>
        </a:p>
      </dgm:t>
    </dgm:pt>
    <dgm:pt modelId="{01F08AC6-D4E7-4907-BB1A-DC6AC86EBC8C}" type="parTrans" cxnId="{7FCB2F95-CCE8-4A27-A669-40804CC33045}">
      <dgm:prSet/>
      <dgm:spPr/>
      <dgm:t>
        <a:bodyPr/>
        <a:lstStyle/>
        <a:p>
          <a:endParaRPr lang="ru-RU"/>
        </a:p>
      </dgm:t>
    </dgm:pt>
    <dgm:pt modelId="{D7B692FD-8483-4C5E-B02B-77344D81005E}" type="sibTrans" cxnId="{7FCB2F95-CCE8-4A27-A669-40804CC33045}">
      <dgm:prSet/>
      <dgm:spPr/>
      <dgm:t>
        <a:bodyPr/>
        <a:lstStyle/>
        <a:p>
          <a:endParaRPr lang="ru-RU"/>
        </a:p>
      </dgm:t>
    </dgm:pt>
    <dgm:pt modelId="{B4992CED-F644-4E4A-8EE4-403A8F9452B6}">
      <dgm:prSet phldrT="[Текст]"/>
      <dgm:spPr/>
      <dgm:t>
        <a:bodyPr/>
        <a:lstStyle/>
        <a:p>
          <a:r>
            <a:rPr lang="kk-KZ" dirty="0"/>
            <a:t>Бұл мектептің дүние жүзілік геоботаникаға әсері бірте-бірте ұлғайып келе жатыр. Бұл мектептің жұмыстары теориялық негіздері, методтары Европа елдерінде экологияда және геоботаникада қолданылып жүр. </a:t>
          </a:r>
          <a:endParaRPr lang="ru-RU" dirty="0"/>
        </a:p>
      </dgm:t>
    </dgm:pt>
    <dgm:pt modelId="{9FF1683F-88B1-4CE9-A1F2-5D71C1C30C27}" type="parTrans" cxnId="{EE9A3FB6-F54E-4865-8064-646726847659}">
      <dgm:prSet/>
      <dgm:spPr/>
      <dgm:t>
        <a:bodyPr/>
        <a:lstStyle/>
        <a:p>
          <a:endParaRPr lang="ru-RU"/>
        </a:p>
      </dgm:t>
    </dgm:pt>
    <dgm:pt modelId="{4238911E-E3D7-4F1D-8823-377DEC6C7B07}" type="sibTrans" cxnId="{EE9A3FB6-F54E-4865-8064-646726847659}">
      <dgm:prSet/>
      <dgm:spPr/>
      <dgm:t>
        <a:bodyPr/>
        <a:lstStyle/>
        <a:p>
          <a:endParaRPr lang="ru-RU"/>
        </a:p>
      </dgm:t>
    </dgm:pt>
    <dgm:pt modelId="{B71DCD31-9E7E-4FC7-94A1-2CE8A91250F1}">
      <dgm:prSet phldrT="[Текст]"/>
      <dgm:spPr/>
      <dgm:t>
        <a:bodyPr/>
        <a:lstStyle/>
        <a:p>
          <a:r>
            <a:rPr lang="kk-KZ" dirty="0"/>
            <a:t>2</a:t>
          </a:r>
          <a:endParaRPr lang="ru-RU" dirty="0"/>
        </a:p>
      </dgm:t>
    </dgm:pt>
    <dgm:pt modelId="{DF64BEE6-E46F-4CFE-BE65-48A16071BC9E}" type="parTrans" cxnId="{E22A1CA2-04DC-4DA5-A537-FEAE5EBB8EE7}">
      <dgm:prSet/>
      <dgm:spPr/>
      <dgm:t>
        <a:bodyPr/>
        <a:lstStyle/>
        <a:p>
          <a:endParaRPr lang="ru-RU"/>
        </a:p>
      </dgm:t>
    </dgm:pt>
    <dgm:pt modelId="{DD9DEBE7-5377-4C44-91C9-044F83F68806}" type="sibTrans" cxnId="{E22A1CA2-04DC-4DA5-A537-FEAE5EBB8EE7}">
      <dgm:prSet/>
      <dgm:spPr/>
      <dgm:t>
        <a:bodyPr/>
        <a:lstStyle/>
        <a:p>
          <a:endParaRPr lang="ru-RU"/>
        </a:p>
      </dgm:t>
    </dgm:pt>
    <dgm:pt modelId="{1212BB14-B4B2-4FD3-B460-10ADCCB0C9E2}">
      <dgm:prSet phldrT="[Текст]"/>
      <dgm:spPr/>
      <dgm:t>
        <a:bodyPr/>
        <a:lstStyle/>
        <a:p>
          <a:r>
            <a:rPr lang="kk-KZ" dirty="0"/>
            <a:t>Геоботаникалық картаға түсірудің өзіндік соңғы методтары мен теориясын дайындап шығарды.  </a:t>
          </a:r>
          <a:endParaRPr lang="ru-RU" dirty="0"/>
        </a:p>
      </dgm:t>
    </dgm:pt>
    <dgm:pt modelId="{BF47AE4C-7A7C-426E-8CFF-7F79EB595B5F}" type="parTrans" cxnId="{DC9D3E5F-4DBA-4CEF-92AB-8825936A1361}">
      <dgm:prSet/>
      <dgm:spPr/>
      <dgm:t>
        <a:bodyPr/>
        <a:lstStyle/>
        <a:p>
          <a:endParaRPr lang="ru-RU"/>
        </a:p>
      </dgm:t>
    </dgm:pt>
    <dgm:pt modelId="{62A72F78-19A6-45A9-8311-DDE1523D4F4C}" type="sibTrans" cxnId="{DC9D3E5F-4DBA-4CEF-92AB-8825936A1361}">
      <dgm:prSet/>
      <dgm:spPr/>
      <dgm:t>
        <a:bodyPr/>
        <a:lstStyle/>
        <a:p>
          <a:endParaRPr lang="ru-RU"/>
        </a:p>
      </dgm:t>
    </dgm:pt>
    <dgm:pt modelId="{3CBA2BB2-06AC-4C86-9A07-CD6922C110E5}">
      <dgm:prSet/>
      <dgm:spPr/>
      <dgm:t>
        <a:bodyPr/>
        <a:lstStyle/>
        <a:p>
          <a:r>
            <a:rPr lang="kk-KZ" b="1" dirty="0">
              <a:latin typeface="Times New Roman" pitchFamily="18" charset="0"/>
            </a:rPr>
            <a:t>Американдық градиенттік анализ және өсімдіктер ординациясының мектебі /немесе Кертис-Виттекер мектебі/</a:t>
          </a:r>
        </a:p>
      </dgm:t>
    </dgm:pt>
    <dgm:pt modelId="{89C7FB42-1087-4AD1-87DE-DD897AFF8D1D}" type="parTrans" cxnId="{D229E0AD-8F87-4170-B83D-585C49D0E4C4}">
      <dgm:prSet/>
      <dgm:spPr/>
      <dgm:t>
        <a:bodyPr/>
        <a:lstStyle/>
        <a:p>
          <a:endParaRPr lang="ru-RU"/>
        </a:p>
      </dgm:t>
    </dgm:pt>
    <dgm:pt modelId="{E97362C1-FD9C-450B-B977-97FA58A80275}" type="sibTrans" cxnId="{D229E0AD-8F87-4170-B83D-585C49D0E4C4}">
      <dgm:prSet/>
      <dgm:spPr/>
      <dgm:t>
        <a:bodyPr/>
        <a:lstStyle/>
        <a:p>
          <a:endParaRPr lang="ru-RU"/>
        </a:p>
      </dgm:t>
    </dgm:pt>
    <dgm:pt modelId="{D63BF450-6E3A-43EE-807E-175EF760AF2C}">
      <dgm:prSet/>
      <dgm:spPr/>
      <dgm:t>
        <a:bodyPr/>
        <a:lstStyle/>
        <a:p>
          <a:r>
            <a:rPr lang="kk-KZ" b="1">
              <a:latin typeface="Times New Roman" pitchFamily="18" charset="0"/>
            </a:rPr>
            <a:t>Өсімдіктерді картаға түсірудің Американдық мектебі /немесе А.В.Кюхлер мектебі/  </a:t>
          </a:r>
          <a:endParaRPr lang="kk-KZ" b="1" dirty="0">
            <a:latin typeface="Times New Roman" pitchFamily="18" charset="0"/>
          </a:endParaRPr>
        </a:p>
      </dgm:t>
    </dgm:pt>
    <dgm:pt modelId="{2ED46BE5-43FC-47BC-97B9-673913849B7B}" type="parTrans" cxnId="{23A33780-B8BD-4E12-94F5-0234FFBBB991}">
      <dgm:prSet/>
      <dgm:spPr/>
      <dgm:t>
        <a:bodyPr/>
        <a:lstStyle/>
        <a:p>
          <a:endParaRPr lang="ru-RU"/>
        </a:p>
      </dgm:t>
    </dgm:pt>
    <dgm:pt modelId="{D13083DE-80D6-4F89-9488-6B9958058005}" type="sibTrans" cxnId="{23A33780-B8BD-4E12-94F5-0234FFBBB991}">
      <dgm:prSet/>
      <dgm:spPr/>
      <dgm:t>
        <a:bodyPr/>
        <a:lstStyle/>
        <a:p>
          <a:endParaRPr lang="ru-RU"/>
        </a:p>
      </dgm:t>
    </dgm:pt>
    <dgm:pt modelId="{B4E3D089-1C96-49D8-84FE-B0AC7035F5EC}" type="pres">
      <dgm:prSet presAssocID="{896A9116-91A8-48F8-826F-02A11F7F6794}" presName="list" presStyleCnt="0">
        <dgm:presLayoutVars>
          <dgm:dir/>
          <dgm:animLvl val="lvl"/>
        </dgm:presLayoutVars>
      </dgm:prSet>
      <dgm:spPr/>
    </dgm:pt>
    <dgm:pt modelId="{27A9C1B0-B87E-41EA-AFE0-4ABC2D50FB62}" type="pres">
      <dgm:prSet presAssocID="{CB91A24B-5019-4967-9AC2-2E550B7A4B46}" presName="posSpace" presStyleCnt="0"/>
      <dgm:spPr/>
    </dgm:pt>
    <dgm:pt modelId="{AF5C8711-B93C-4ECF-8790-03062C7B8238}" type="pres">
      <dgm:prSet presAssocID="{CB91A24B-5019-4967-9AC2-2E550B7A4B46}" presName="vertFlow" presStyleCnt="0"/>
      <dgm:spPr/>
    </dgm:pt>
    <dgm:pt modelId="{AB43A614-4EEC-487E-B56C-EE052A3B723C}" type="pres">
      <dgm:prSet presAssocID="{CB91A24B-5019-4967-9AC2-2E550B7A4B46}" presName="topSpace" presStyleCnt="0"/>
      <dgm:spPr/>
    </dgm:pt>
    <dgm:pt modelId="{28E55D5F-85DD-4525-95A0-988046C18B45}" type="pres">
      <dgm:prSet presAssocID="{CB91A24B-5019-4967-9AC2-2E550B7A4B46}" presName="firstComp" presStyleCnt="0"/>
      <dgm:spPr/>
    </dgm:pt>
    <dgm:pt modelId="{E71B2842-CA8B-4B29-BB02-E7D765273E77}" type="pres">
      <dgm:prSet presAssocID="{CB91A24B-5019-4967-9AC2-2E550B7A4B46}" presName="firstChild" presStyleLbl="bgAccFollowNode1" presStyleIdx="0" presStyleCnt="4" custLinFactNeighborX="863" custLinFactNeighborY="-33876"/>
      <dgm:spPr/>
    </dgm:pt>
    <dgm:pt modelId="{B5B21CC1-C401-47AB-A610-C3F82B11DDAE}" type="pres">
      <dgm:prSet presAssocID="{CB91A24B-5019-4967-9AC2-2E550B7A4B46}" presName="firstChildTx" presStyleLbl="bgAccFollowNode1" presStyleIdx="0" presStyleCnt="4">
        <dgm:presLayoutVars>
          <dgm:bulletEnabled val="1"/>
        </dgm:presLayoutVars>
      </dgm:prSet>
      <dgm:spPr/>
    </dgm:pt>
    <dgm:pt modelId="{E56527EC-ABCC-450B-9461-B97E2EFD2CD4}" type="pres">
      <dgm:prSet presAssocID="{B4992CED-F644-4E4A-8EE4-403A8F9452B6}" presName="comp" presStyleCnt="0"/>
      <dgm:spPr/>
    </dgm:pt>
    <dgm:pt modelId="{A2AC1483-45FD-4E1E-A9DB-406FC3CFDE64}" type="pres">
      <dgm:prSet presAssocID="{B4992CED-F644-4E4A-8EE4-403A8F9452B6}" presName="child" presStyleLbl="bgAccFollowNode1" presStyleIdx="1" presStyleCnt="4" custScaleY="209119" custLinFactNeighborX="863" custLinFactNeighborY="-32192"/>
      <dgm:spPr/>
    </dgm:pt>
    <dgm:pt modelId="{E01A209F-4CED-4211-98B7-124C9FB82229}" type="pres">
      <dgm:prSet presAssocID="{B4992CED-F644-4E4A-8EE4-403A8F9452B6}" presName="childTx" presStyleLbl="bgAccFollowNode1" presStyleIdx="1" presStyleCnt="4">
        <dgm:presLayoutVars>
          <dgm:bulletEnabled val="1"/>
        </dgm:presLayoutVars>
      </dgm:prSet>
      <dgm:spPr/>
    </dgm:pt>
    <dgm:pt modelId="{38DB86C3-A91D-4B49-B224-B5B410F262DE}" type="pres">
      <dgm:prSet presAssocID="{CB91A24B-5019-4967-9AC2-2E550B7A4B46}" presName="negSpace" presStyleCnt="0"/>
      <dgm:spPr/>
    </dgm:pt>
    <dgm:pt modelId="{5B7AAD30-1C1B-4494-9708-B70C20B9D237}" type="pres">
      <dgm:prSet presAssocID="{CB91A24B-5019-4967-9AC2-2E550B7A4B46}" presName="circle" presStyleLbl="node1" presStyleIdx="0" presStyleCnt="2" custLinFactNeighborX="2650" custLinFactNeighborY="-42725"/>
      <dgm:spPr/>
    </dgm:pt>
    <dgm:pt modelId="{8E7FAB66-D29B-4C14-85F5-BFDF84D6A445}" type="pres">
      <dgm:prSet presAssocID="{D7B692FD-8483-4C5E-B02B-77344D81005E}" presName="transSpace" presStyleCnt="0"/>
      <dgm:spPr/>
    </dgm:pt>
    <dgm:pt modelId="{38F95372-F219-4C60-B927-FCE7B6A0DAAF}" type="pres">
      <dgm:prSet presAssocID="{B71DCD31-9E7E-4FC7-94A1-2CE8A91250F1}" presName="posSpace" presStyleCnt="0"/>
      <dgm:spPr/>
    </dgm:pt>
    <dgm:pt modelId="{32810F1B-2384-4C55-8B68-50A9B35126A7}" type="pres">
      <dgm:prSet presAssocID="{B71DCD31-9E7E-4FC7-94A1-2CE8A91250F1}" presName="vertFlow" presStyleCnt="0"/>
      <dgm:spPr/>
    </dgm:pt>
    <dgm:pt modelId="{BAEDA3ED-74E9-46EE-A9D0-37738BE3737D}" type="pres">
      <dgm:prSet presAssocID="{B71DCD31-9E7E-4FC7-94A1-2CE8A91250F1}" presName="topSpace" presStyleCnt="0"/>
      <dgm:spPr/>
    </dgm:pt>
    <dgm:pt modelId="{8E6FC5D3-9AFF-48B4-A357-AE389DC79703}" type="pres">
      <dgm:prSet presAssocID="{B71DCD31-9E7E-4FC7-94A1-2CE8A91250F1}" presName="firstComp" presStyleCnt="0"/>
      <dgm:spPr/>
    </dgm:pt>
    <dgm:pt modelId="{B76A00FF-6EAA-4FE0-83C6-2D099281E676}" type="pres">
      <dgm:prSet presAssocID="{B71DCD31-9E7E-4FC7-94A1-2CE8A91250F1}" presName="firstChild" presStyleLbl="bgAccFollowNode1" presStyleIdx="2" presStyleCnt="4" custLinFactNeighborX="2041" custLinFactNeighborY="-35557"/>
      <dgm:spPr/>
    </dgm:pt>
    <dgm:pt modelId="{D2A69824-0450-4B05-A25C-CFF77FC918AE}" type="pres">
      <dgm:prSet presAssocID="{B71DCD31-9E7E-4FC7-94A1-2CE8A91250F1}" presName="firstChildTx" presStyleLbl="bgAccFollowNode1" presStyleIdx="2" presStyleCnt="4">
        <dgm:presLayoutVars>
          <dgm:bulletEnabled val="1"/>
        </dgm:presLayoutVars>
      </dgm:prSet>
      <dgm:spPr/>
    </dgm:pt>
    <dgm:pt modelId="{5C1E190A-CB00-45A8-B205-E7266B8D2D6F}" type="pres">
      <dgm:prSet presAssocID="{1212BB14-B4B2-4FD3-B460-10ADCCB0C9E2}" presName="comp" presStyleCnt="0"/>
      <dgm:spPr/>
    </dgm:pt>
    <dgm:pt modelId="{F969878F-4A4A-4708-954B-56F1C312E932}" type="pres">
      <dgm:prSet presAssocID="{1212BB14-B4B2-4FD3-B460-10ADCCB0C9E2}" presName="child" presStyleLbl="bgAccFollowNode1" presStyleIdx="3" presStyleCnt="4" custScaleY="207979" custLinFactNeighborX="2041" custLinFactNeighborY="-33240"/>
      <dgm:spPr/>
    </dgm:pt>
    <dgm:pt modelId="{7440E920-69A6-416C-99E3-F219505533DE}" type="pres">
      <dgm:prSet presAssocID="{1212BB14-B4B2-4FD3-B460-10ADCCB0C9E2}" presName="childTx" presStyleLbl="bgAccFollowNode1" presStyleIdx="3" presStyleCnt="4">
        <dgm:presLayoutVars>
          <dgm:bulletEnabled val="1"/>
        </dgm:presLayoutVars>
      </dgm:prSet>
      <dgm:spPr/>
    </dgm:pt>
    <dgm:pt modelId="{0AA023FF-EAF6-4BE3-AAC2-963F7EAE486C}" type="pres">
      <dgm:prSet presAssocID="{B71DCD31-9E7E-4FC7-94A1-2CE8A91250F1}" presName="negSpace" presStyleCnt="0"/>
      <dgm:spPr/>
    </dgm:pt>
    <dgm:pt modelId="{9F44DDCB-C28E-4103-A483-86B1BCAAA7EB}" type="pres">
      <dgm:prSet presAssocID="{B71DCD31-9E7E-4FC7-94A1-2CE8A91250F1}" presName="circle" presStyleLbl="node1" presStyleIdx="1" presStyleCnt="2" custLinFactNeighborX="1812" custLinFactNeighborY="-103"/>
      <dgm:spPr/>
    </dgm:pt>
  </dgm:ptLst>
  <dgm:cxnLst>
    <dgm:cxn modelId="{843D3435-13C4-409E-A174-6CF567461851}" type="presOf" srcId="{1212BB14-B4B2-4FD3-B460-10ADCCB0C9E2}" destId="{7440E920-69A6-416C-99E3-F219505533DE}" srcOrd="1" destOrd="0" presId="urn:microsoft.com/office/officeart/2005/8/layout/hList9"/>
    <dgm:cxn modelId="{DC9D3E5F-4DBA-4CEF-92AB-8825936A1361}" srcId="{B71DCD31-9E7E-4FC7-94A1-2CE8A91250F1}" destId="{1212BB14-B4B2-4FD3-B460-10ADCCB0C9E2}" srcOrd="1" destOrd="0" parTransId="{BF47AE4C-7A7C-426E-8CFF-7F79EB595B5F}" sibTransId="{62A72F78-19A6-45A9-8311-DDE1523D4F4C}"/>
    <dgm:cxn modelId="{4F0CD36F-794A-420F-A378-38A4A50120D1}" type="presOf" srcId="{896A9116-91A8-48F8-826F-02A11F7F6794}" destId="{B4E3D089-1C96-49D8-84FE-B0AC7035F5EC}" srcOrd="0" destOrd="0" presId="urn:microsoft.com/office/officeart/2005/8/layout/hList9"/>
    <dgm:cxn modelId="{011C2879-DF2F-4A59-B0BE-4CD693682390}" type="presOf" srcId="{B4992CED-F644-4E4A-8EE4-403A8F9452B6}" destId="{E01A209F-4CED-4211-98B7-124C9FB82229}" srcOrd="1" destOrd="0" presId="urn:microsoft.com/office/officeart/2005/8/layout/hList9"/>
    <dgm:cxn modelId="{23A33780-B8BD-4E12-94F5-0234FFBBB991}" srcId="{B71DCD31-9E7E-4FC7-94A1-2CE8A91250F1}" destId="{D63BF450-6E3A-43EE-807E-175EF760AF2C}" srcOrd="0" destOrd="0" parTransId="{2ED46BE5-43FC-47BC-97B9-673913849B7B}" sibTransId="{D13083DE-80D6-4F89-9488-6B9958058005}"/>
    <dgm:cxn modelId="{28849185-A8CB-41AC-A993-1AA9C37332BE}" type="presOf" srcId="{3CBA2BB2-06AC-4C86-9A07-CD6922C110E5}" destId="{E71B2842-CA8B-4B29-BB02-E7D765273E77}" srcOrd="0" destOrd="0" presId="urn:microsoft.com/office/officeart/2005/8/layout/hList9"/>
    <dgm:cxn modelId="{11448D8E-E09D-450E-9FF5-FBEDE6E00862}" type="presOf" srcId="{D63BF450-6E3A-43EE-807E-175EF760AF2C}" destId="{B76A00FF-6EAA-4FE0-83C6-2D099281E676}" srcOrd="0" destOrd="0" presId="urn:microsoft.com/office/officeart/2005/8/layout/hList9"/>
    <dgm:cxn modelId="{10F8B391-4561-4F12-8F94-93B6C5DD2A86}" type="presOf" srcId="{CB91A24B-5019-4967-9AC2-2E550B7A4B46}" destId="{5B7AAD30-1C1B-4494-9708-B70C20B9D237}" srcOrd="0" destOrd="0" presId="urn:microsoft.com/office/officeart/2005/8/layout/hList9"/>
    <dgm:cxn modelId="{7FCB2F95-CCE8-4A27-A669-40804CC33045}" srcId="{896A9116-91A8-48F8-826F-02A11F7F6794}" destId="{CB91A24B-5019-4967-9AC2-2E550B7A4B46}" srcOrd="0" destOrd="0" parTransId="{01F08AC6-D4E7-4907-BB1A-DC6AC86EBC8C}" sibTransId="{D7B692FD-8483-4C5E-B02B-77344D81005E}"/>
    <dgm:cxn modelId="{C90DD99B-D3C6-472F-B666-94A40A772D92}" type="presOf" srcId="{B71DCD31-9E7E-4FC7-94A1-2CE8A91250F1}" destId="{9F44DDCB-C28E-4103-A483-86B1BCAAA7EB}" srcOrd="0" destOrd="0" presId="urn:microsoft.com/office/officeart/2005/8/layout/hList9"/>
    <dgm:cxn modelId="{E22A1CA2-04DC-4DA5-A537-FEAE5EBB8EE7}" srcId="{896A9116-91A8-48F8-826F-02A11F7F6794}" destId="{B71DCD31-9E7E-4FC7-94A1-2CE8A91250F1}" srcOrd="1" destOrd="0" parTransId="{DF64BEE6-E46F-4CFE-BE65-48A16071BC9E}" sibTransId="{DD9DEBE7-5377-4C44-91C9-044F83F68806}"/>
    <dgm:cxn modelId="{F2C52DAB-8EAF-4CFE-B8A4-DA4CE5D2D573}" type="presOf" srcId="{1212BB14-B4B2-4FD3-B460-10ADCCB0C9E2}" destId="{F969878F-4A4A-4708-954B-56F1C312E932}" srcOrd="0" destOrd="0" presId="urn:microsoft.com/office/officeart/2005/8/layout/hList9"/>
    <dgm:cxn modelId="{D229E0AD-8F87-4170-B83D-585C49D0E4C4}" srcId="{CB91A24B-5019-4967-9AC2-2E550B7A4B46}" destId="{3CBA2BB2-06AC-4C86-9A07-CD6922C110E5}" srcOrd="0" destOrd="0" parTransId="{89C7FB42-1087-4AD1-87DE-DD897AFF8D1D}" sibTransId="{E97362C1-FD9C-450B-B977-97FA58A80275}"/>
    <dgm:cxn modelId="{EE9A3FB6-F54E-4865-8064-646726847659}" srcId="{CB91A24B-5019-4967-9AC2-2E550B7A4B46}" destId="{B4992CED-F644-4E4A-8EE4-403A8F9452B6}" srcOrd="1" destOrd="0" parTransId="{9FF1683F-88B1-4CE9-A1F2-5D71C1C30C27}" sibTransId="{4238911E-E3D7-4F1D-8823-377DEC6C7B07}"/>
    <dgm:cxn modelId="{AC5577EE-2E87-4599-BDE0-7C830D550748}" type="presOf" srcId="{D63BF450-6E3A-43EE-807E-175EF760AF2C}" destId="{D2A69824-0450-4B05-A25C-CFF77FC918AE}" srcOrd="1" destOrd="0" presId="urn:microsoft.com/office/officeart/2005/8/layout/hList9"/>
    <dgm:cxn modelId="{CD5D92F8-18F0-4CAC-87C8-C56ADC8D7994}" type="presOf" srcId="{3CBA2BB2-06AC-4C86-9A07-CD6922C110E5}" destId="{B5B21CC1-C401-47AB-A610-C3F82B11DDAE}" srcOrd="1" destOrd="0" presId="urn:microsoft.com/office/officeart/2005/8/layout/hList9"/>
    <dgm:cxn modelId="{415CD9FD-39B5-4889-B207-F239861EA701}" type="presOf" srcId="{B4992CED-F644-4E4A-8EE4-403A8F9452B6}" destId="{A2AC1483-45FD-4E1E-A9DB-406FC3CFDE64}" srcOrd="0" destOrd="0" presId="urn:microsoft.com/office/officeart/2005/8/layout/hList9"/>
    <dgm:cxn modelId="{8EBA2D27-76C7-405B-A8DD-DE02F456F124}" type="presParOf" srcId="{B4E3D089-1C96-49D8-84FE-B0AC7035F5EC}" destId="{27A9C1B0-B87E-41EA-AFE0-4ABC2D50FB62}" srcOrd="0" destOrd="0" presId="urn:microsoft.com/office/officeart/2005/8/layout/hList9"/>
    <dgm:cxn modelId="{5FE3B4D3-5865-40D4-BAD1-D79807918FE7}" type="presParOf" srcId="{B4E3D089-1C96-49D8-84FE-B0AC7035F5EC}" destId="{AF5C8711-B93C-4ECF-8790-03062C7B8238}" srcOrd="1" destOrd="0" presId="urn:microsoft.com/office/officeart/2005/8/layout/hList9"/>
    <dgm:cxn modelId="{2826C22A-8712-455E-93BB-B7DE6999E413}" type="presParOf" srcId="{AF5C8711-B93C-4ECF-8790-03062C7B8238}" destId="{AB43A614-4EEC-487E-B56C-EE052A3B723C}" srcOrd="0" destOrd="0" presId="urn:microsoft.com/office/officeart/2005/8/layout/hList9"/>
    <dgm:cxn modelId="{D1BBC00C-DAFA-463E-BB5D-BE0E2CAB5C92}" type="presParOf" srcId="{AF5C8711-B93C-4ECF-8790-03062C7B8238}" destId="{28E55D5F-85DD-4525-95A0-988046C18B45}" srcOrd="1" destOrd="0" presId="urn:microsoft.com/office/officeart/2005/8/layout/hList9"/>
    <dgm:cxn modelId="{764EA6A8-C6C2-4D80-B422-B4107D508EF4}" type="presParOf" srcId="{28E55D5F-85DD-4525-95A0-988046C18B45}" destId="{E71B2842-CA8B-4B29-BB02-E7D765273E77}" srcOrd="0" destOrd="0" presId="urn:microsoft.com/office/officeart/2005/8/layout/hList9"/>
    <dgm:cxn modelId="{B9EE9376-C0AE-42C0-936D-331332108452}" type="presParOf" srcId="{28E55D5F-85DD-4525-95A0-988046C18B45}" destId="{B5B21CC1-C401-47AB-A610-C3F82B11DDAE}" srcOrd="1" destOrd="0" presId="urn:microsoft.com/office/officeart/2005/8/layout/hList9"/>
    <dgm:cxn modelId="{5EF8D51B-B2D4-4404-9CA0-EE5D4EF07C5C}" type="presParOf" srcId="{AF5C8711-B93C-4ECF-8790-03062C7B8238}" destId="{E56527EC-ABCC-450B-9461-B97E2EFD2CD4}" srcOrd="2" destOrd="0" presId="urn:microsoft.com/office/officeart/2005/8/layout/hList9"/>
    <dgm:cxn modelId="{0B350443-F7D3-432D-8A32-7D403834A0AF}" type="presParOf" srcId="{E56527EC-ABCC-450B-9461-B97E2EFD2CD4}" destId="{A2AC1483-45FD-4E1E-A9DB-406FC3CFDE64}" srcOrd="0" destOrd="0" presId="urn:microsoft.com/office/officeart/2005/8/layout/hList9"/>
    <dgm:cxn modelId="{158BE609-4ACF-416A-94ED-8321C4B6A974}" type="presParOf" srcId="{E56527EC-ABCC-450B-9461-B97E2EFD2CD4}" destId="{E01A209F-4CED-4211-98B7-124C9FB82229}" srcOrd="1" destOrd="0" presId="urn:microsoft.com/office/officeart/2005/8/layout/hList9"/>
    <dgm:cxn modelId="{20A36302-6671-4531-8CB1-87666433333D}" type="presParOf" srcId="{B4E3D089-1C96-49D8-84FE-B0AC7035F5EC}" destId="{38DB86C3-A91D-4B49-B224-B5B410F262DE}" srcOrd="2" destOrd="0" presId="urn:microsoft.com/office/officeart/2005/8/layout/hList9"/>
    <dgm:cxn modelId="{3FB9B19A-496B-46DC-97E4-FACEB70CDB6E}" type="presParOf" srcId="{B4E3D089-1C96-49D8-84FE-B0AC7035F5EC}" destId="{5B7AAD30-1C1B-4494-9708-B70C20B9D237}" srcOrd="3" destOrd="0" presId="urn:microsoft.com/office/officeart/2005/8/layout/hList9"/>
    <dgm:cxn modelId="{72774727-3E94-4E9A-B199-DB5E33A3DC1A}" type="presParOf" srcId="{B4E3D089-1C96-49D8-84FE-B0AC7035F5EC}" destId="{8E7FAB66-D29B-4C14-85F5-BFDF84D6A445}" srcOrd="4" destOrd="0" presId="urn:microsoft.com/office/officeart/2005/8/layout/hList9"/>
    <dgm:cxn modelId="{FE5807BF-0F80-4329-B63E-863FDCBFDB12}" type="presParOf" srcId="{B4E3D089-1C96-49D8-84FE-B0AC7035F5EC}" destId="{38F95372-F219-4C60-B927-FCE7B6A0DAAF}" srcOrd="5" destOrd="0" presId="urn:microsoft.com/office/officeart/2005/8/layout/hList9"/>
    <dgm:cxn modelId="{B87DE7F1-5597-4F09-942B-E2A68C73A994}" type="presParOf" srcId="{B4E3D089-1C96-49D8-84FE-B0AC7035F5EC}" destId="{32810F1B-2384-4C55-8B68-50A9B35126A7}" srcOrd="6" destOrd="0" presId="urn:microsoft.com/office/officeart/2005/8/layout/hList9"/>
    <dgm:cxn modelId="{991B58F7-9341-4AD0-BBFB-0C7613A30127}" type="presParOf" srcId="{32810F1B-2384-4C55-8B68-50A9B35126A7}" destId="{BAEDA3ED-74E9-46EE-A9D0-37738BE3737D}" srcOrd="0" destOrd="0" presId="urn:microsoft.com/office/officeart/2005/8/layout/hList9"/>
    <dgm:cxn modelId="{C6FCE0FC-D7C1-4AC7-B13E-D614A6BB23E9}" type="presParOf" srcId="{32810F1B-2384-4C55-8B68-50A9B35126A7}" destId="{8E6FC5D3-9AFF-48B4-A357-AE389DC79703}" srcOrd="1" destOrd="0" presId="urn:microsoft.com/office/officeart/2005/8/layout/hList9"/>
    <dgm:cxn modelId="{2F920917-376D-4CDA-A416-CA7A7F72F6D6}" type="presParOf" srcId="{8E6FC5D3-9AFF-48B4-A357-AE389DC79703}" destId="{B76A00FF-6EAA-4FE0-83C6-2D099281E676}" srcOrd="0" destOrd="0" presId="urn:microsoft.com/office/officeart/2005/8/layout/hList9"/>
    <dgm:cxn modelId="{F326773C-B7A4-4630-A0E9-0FFBECC0BC06}" type="presParOf" srcId="{8E6FC5D3-9AFF-48B4-A357-AE389DC79703}" destId="{D2A69824-0450-4B05-A25C-CFF77FC918AE}" srcOrd="1" destOrd="0" presId="urn:microsoft.com/office/officeart/2005/8/layout/hList9"/>
    <dgm:cxn modelId="{31527E5D-EF88-4BE7-BC97-FE6288E24236}" type="presParOf" srcId="{32810F1B-2384-4C55-8B68-50A9B35126A7}" destId="{5C1E190A-CB00-45A8-B205-E7266B8D2D6F}" srcOrd="2" destOrd="0" presId="urn:microsoft.com/office/officeart/2005/8/layout/hList9"/>
    <dgm:cxn modelId="{D45D7EA6-C87E-462F-B2EB-DFB4782D890D}" type="presParOf" srcId="{5C1E190A-CB00-45A8-B205-E7266B8D2D6F}" destId="{F969878F-4A4A-4708-954B-56F1C312E932}" srcOrd="0" destOrd="0" presId="urn:microsoft.com/office/officeart/2005/8/layout/hList9"/>
    <dgm:cxn modelId="{006D869A-2D5D-4869-90B2-C210ADD1D34A}" type="presParOf" srcId="{5C1E190A-CB00-45A8-B205-E7266B8D2D6F}" destId="{7440E920-69A6-416C-99E3-F219505533DE}" srcOrd="1" destOrd="0" presId="urn:microsoft.com/office/officeart/2005/8/layout/hList9"/>
    <dgm:cxn modelId="{D3033975-FADE-4417-B11E-A2BA2CDD372B}" type="presParOf" srcId="{B4E3D089-1C96-49D8-84FE-B0AC7035F5EC}" destId="{0AA023FF-EAF6-4BE3-AAC2-963F7EAE486C}" srcOrd="7" destOrd="0" presId="urn:microsoft.com/office/officeart/2005/8/layout/hList9"/>
    <dgm:cxn modelId="{4CDBE125-C495-4335-A36E-8E85CA83832B}" type="presParOf" srcId="{B4E3D089-1C96-49D8-84FE-B0AC7035F5EC}" destId="{9F44DDCB-C28E-4103-A483-86B1BCAAA7E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6DF38-0B14-4130-BCD9-C7738DFE729B}">
      <dsp:nvSpPr>
        <dsp:cNvPr id="0" name=""/>
        <dsp:cNvSpPr/>
      </dsp:nvSpPr>
      <dsp:spPr>
        <a:xfrm rot="10800000">
          <a:off x="1728219" y="216023"/>
          <a:ext cx="5980230" cy="127895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09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Биогеоценологиялық мектеп немесе академик В.Н. Сукачевтің мектебі. Бұл мектеп ғалымдардың әртүрлі ғылыми орталықтарда жөұмыс істеп жүрген үлкен тобын қамтиды.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047956" y="216023"/>
        <a:ext cx="5660493" cy="1278950"/>
      </dsp:txXfrm>
    </dsp:sp>
    <dsp:sp modelId="{0FDE46CA-A4E8-4B1C-9F13-42FE4B8E4B69}">
      <dsp:nvSpPr>
        <dsp:cNvPr id="0" name=""/>
        <dsp:cNvSpPr/>
      </dsp:nvSpPr>
      <dsp:spPr>
        <a:xfrm>
          <a:off x="1126657" y="1851"/>
          <a:ext cx="1144949" cy="16729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96F166-CEC9-47DD-A4C1-B8B7C5A2BFFE}">
      <dsp:nvSpPr>
        <dsp:cNvPr id="0" name=""/>
        <dsp:cNvSpPr/>
      </dsp:nvSpPr>
      <dsp:spPr>
        <a:xfrm rot="10800000">
          <a:off x="1875494" y="2118853"/>
          <a:ext cx="5937528" cy="13295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09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300" b="1" kern="1200" dirty="0">
              <a:latin typeface="Times New Roman" pitchFamily="18" charset="0"/>
            </a:rPr>
            <a:t>Ландшафтық-филоценогенетикалық мектеп /немесе академик В.В.Сочаваның мектебі/  </a:t>
          </a:r>
        </a:p>
      </dsp:txBody>
      <dsp:txXfrm rot="10800000">
        <a:off x="2207884" y="2118853"/>
        <a:ext cx="5605138" cy="1329560"/>
      </dsp:txXfrm>
    </dsp:sp>
    <dsp:sp modelId="{6661F258-EDD5-4DE1-9BFB-10D25EA18E0E}">
      <dsp:nvSpPr>
        <dsp:cNvPr id="0" name=""/>
        <dsp:cNvSpPr/>
      </dsp:nvSpPr>
      <dsp:spPr>
        <a:xfrm>
          <a:off x="1107722" y="1915214"/>
          <a:ext cx="1263393" cy="17041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8BDE12-0DD9-47EE-A1B5-B7680229BF47}">
      <dsp:nvSpPr>
        <dsp:cNvPr id="0" name=""/>
        <dsp:cNvSpPr/>
      </dsp:nvSpPr>
      <dsp:spPr>
        <a:xfrm rot="10800000">
          <a:off x="2318531" y="4032449"/>
          <a:ext cx="5583101" cy="10932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09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300" b="1" kern="1200" dirty="0">
              <a:latin typeface="Times New Roman" pitchFamily="18" charset="0"/>
            </a:rPr>
            <a:t>Экологиялық ординация мектебі /немесе Л.Г.Раменский мектебі/</a:t>
          </a:r>
          <a:endParaRPr lang="ru-RU" sz="2300" kern="1200" dirty="0"/>
        </a:p>
      </dsp:txBody>
      <dsp:txXfrm rot="10800000">
        <a:off x="2591852" y="4032449"/>
        <a:ext cx="5309780" cy="1093284"/>
      </dsp:txXfrm>
    </dsp:sp>
    <dsp:sp modelId="{BD46B1D5-F427-49BE-9D6C-CD25F43FED36}">
      <dsp:nvSpPr>
        <dsp:cNvPr id="0" name=""/>
        <dsp:cNvSpPr/>
      </dsp:nvSpPr>
      <dsp:spPr>
        <a:xfrm>
          <a:off x="1080120" y="3816426"/>
          <a:ext cx="1466782" cy="16829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B2842-CA8B-4B29-BB02-E7D765273E77}">
      <dsp:nvSpPr>
        <dsp:cNvPr id="0" name=""/>
        <dsp:cNvSpPr/>
      </dsp:nvSpPr>
      <dsp:spPr>
        <a:xfrm>
          <a:off x="1828657" y="94689"/>
          <a:ext cx="2287080" cy="152548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kern="1200" dirty="0">
              <a:latin typeface="Times New Roman" pitchFamily="18" charset="0"/>
            </a:rPr>
            <a:t>Американдық градиенттік анализ және өсімдіктер ординациясының мектебі /немесе Кертис-Виттекер мектебі/</a:t>
          </a:r>
        </a:p>
      </dsp:txBody>
      <dsp:txXfrm>
        <a:off x="2194590" y="94689"/>
        <a:ext cx="1921147" cy="1525482"/>
      </dsp:txXfrm>
    </dsp:sp>
    <dsp:sp modelId="{A2AC1483-45FD-4E1E-A9DB-406FC3CFDE64}">
      <dsp:nvSpPr>
        <dsp:cNvPr id="0" name=""/>
        <dsp:cNvSpPr/>
      </dsp:nvSpPr>
      <dsp:spPr>
        <a:xfrm>
          <a:off x="1828657" y="1645861"/>
          <a:ext cx="2287080" cy="31900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/>
            <a:t>Бұл мектептің дүние жүзілік геоботаникаға әсері бірте-бірте ұлғайып келе жатыр. Бұл мектептің жұмыстары теориялық негіздері, методтары Европа елдерінде экологияда және геоботаникада қолданылып жүр. </a:t>
          </a:r>
          <a:endParaRPr lang="ru-RU" sz="1400" kern="1200" dirty="0"/>
        </a:p>
      </dsp:txBody>
      <dsp:txXfrm>
        <a:off x="2194590" y="1645861"/>
        <a:ext cx="1921147" cy="3190073"/>
      </dsp:txXfrm>
    </dsp:sp>
    <dsp:sp modelId="{5B7AAD30-1C1B-4494-9708-B70C20B9D237}">
      <dsp:nvSpPr>
        <dsp:cNvPr id="0" name=""/>
        <dsp:cNvSpPr/>
      </dsp:nvSpPr>
      <dsp:spPr>
        <a:xfrm>
          <a:off x="649751" y="0"/>
          <a:ext cx="1524720" cy="15247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6500" kern="1200" dirty="0"/>
            <a:t>1</a:t>
          </a:r>
          <a:endParaRPr lang="ru-RU" sz="6500" kern="1200" dirty="0"/>
        </a:p>
      </dsp:txBody>
      <dsp:txXfrm>
        <a:off x="873041" y="223290"/>
        <a:ext cx="1078140" cy="1078140"/>
      </dsp:txXfrm>
    </dsp:sp>
    <dsp:sp modelId="{B76A00FF-6EAA-4FE0-83C6-2D099281E676}">
      <dsp:nvSpPr>
        <dsp:cNvPr id="0" name=""/>
        <dsp:cNvSpPr/>
      </dsp:nvSpPr>
      <dsp:spPr>
        <a:xfrm>
          <a:off x="5667399" y="69046"/>
          <a:ext cx="2287080" cy="152548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kern="1200">
              <a:latin typeface="Times New Roman" pitchFamily="18" charset="0"/>
            </a:rPr>
            <a:t>Өсімдіктерді картаға түсірудің Американдық мектебі /немесе А.В.Кюхлер мектебі/  </a:t>
          </a:r>
          <a:endParaRPr lang="kk-KZ" sz="1400" b="1" kern="1200" dirty="0">
            <a:latin typeface="Times New Roman" pitchFamily="18" charset="0"/>
          </a:endParaRPr>
        </a:p>
      </dsp:txBody>
      <dsp:txXfrm>
        <a:off x="6033332" y="69046"/>
        <a:ext cx="1921147" cy="1525482"/>
      </dsp:txXfrm>
    </dsp:sp>
    <dsp:sp modelId="{F969878F-4A4A-4708-954B-56F1C312E932}">
      <dsp:nvSpPr>
        <dsp:cNvPr id="0" name=""/>
        <dsp:cNvSpPr/>
      </dsp:nvSpPr>
      <dsp:spPr>
        <a:xfrm>
          <a:off x="5667399" y="1629873"/>
          <a:ext cx="2287080" cy="317268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/>
            <a:t>Геоботаникалық картаға түсірудің өзіндік соңғы методтары мен теориясын дайындап шығарды.  </a:t>
          </a:r>
          <a:endParaRPr lang="ru-RU" sz="1400" kern="1200" dirty="0"/>
        </a:p>
      </dsp:txBody>
      <dsp:txXfrm>
        <a:off x="6033332" y="1629873"/>
        <a:ext cx="1921147" cy="3172683"/>
      </dsp:txXfrm>
    </dsp:sp>
    <dsp:sp modelId="{9F44DDCB-C28E-4103-A483-86B1BCAAA7EB}">
      <dsp:nvSpPr>
        <dsp:cNvPr id="0" name=""/>
        <dsp:cNvSpPr/>
      </dsp:nvSpPr>
      <dsp:spPr>
        <a:xfrm>
          <a:off x="4464488" y="3"/>
          <a:ext cx="1524720" cy="15247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6500" kern="1200" dirty="0"/>
            <a:t>2</a:t>
          </a:r>
          <a:endParaRPr lang="ru-RU" sz="6500" kern="1200" dirty="0"/>
        </a:p>
      </dsp:txBody>
      <dsp:txXfrm>
        <a:off x="4687778" y="223293"/>
        <a:ext cx="1078140" cy="1078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0FF7-649E-4E03-BD2E-82A95D9F3CE8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93926-22FB-4C9E-A6DA-E89D3422E6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10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81F3-F1C5-4083-BF0E-EC5E4DD760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3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66619-B768-4AC2-B880-3DA279D2925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6139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177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662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689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570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566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029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772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235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83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042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62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09" y="166938"/>
            <a:ext cx="11617291" cy="13782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ҚАЗАҚСТАН РЕСПУБЛИКАСЫНЫҢ БІЛІМ ЖӘНЕ ҒЫЛЫМ МИНИСТРЛІГІ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ӘЛ-ФАРАБИ АТЫНДАҒЫ ҚАЗАҚ ҰЛТТЫҚ УНИВЕРСИТЕТІ                                                                                                           БИОЛОГИЯ ЖӘНЕ БИОТЕХНОЛОГИЯ ФАКУЛЬТЕТІ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Ботаника және агроэкология кафедрасы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9171" y="2736502"/>
            <a:ext cx="9070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Геоботаника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ғылымының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endParaRPr lang="kk-KZ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7" y="118547"/>
            <a:ext cx="1560688" cy="17464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CBA9E7-392A-A422-6E27-CCC2F09DD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13" y="-85107"/>
            <a:ext cx="1894276" cy="1882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2053D-4F51-BAE2-102E-74AD13C8E3D4}"/>
              </a:ext>
            </a:extLst>
          </p:cNvPr>
          <p:cNvSpPr txBox="1"/>
          <p:nvPr/>
        </p:nvSpPr>
        <p:spPr>
          <a:xfrm>
            <a:off x="8457988" y="5617028"/>
            <a:ext cx="2956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б.ғ.к., профессор 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Аметов Абибулла Аметович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0236F-ACAB-0665-DB82-5F1CB3C25745}"/>
              </a:ext>
            </a:extLst>
          </p:cNvPr>
          <p:cNvSpPr txBox="1"/>
          <p:nvPr/>
        </p:nvSpPr>
        <p:spPr>
          <a:xfrm>
            <a:off x="2581825" y="1845596"/>
            <a:ext cx="7354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Дәріс 1</a:t>
            </a:r>
          </a:p>
        </p:txBody>
      </p:sp>
    </p:spTree>
    <p:extLst>
      <p:ext uri="{BB962C8B-B14F-4D97-AF65-F5344CB8AC3E}">
        <p14:creationId xmlns:p14="http://schemas.microsoft.com/office/powerpoint/2010/main" val="231309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9067" y="188641"/>
            <a:ext cx="1119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кезде біздің ТМД-да негізінде үш геоботаникалық ғылыми мектептер бар: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03512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577" y="332657"/>
            <a:ext cx="827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кезде АҚШ-та екі негізгі геоботаникалық мектеп бар.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847528" y="1196752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559" y="404665"/>
            <a:ext cx="9743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>
                <a:latin typeface="Times New Roman" pitchFamily="18" charset="0"/>
              </a:rPr>
              <a:t>Европа елдеріндегі ең ықпалы күшті ол флора-экологиялық мектеп немесе сигматизм мектебі /И.Браун-Бланке және Р.Тюксе/</a:t>
            </a:r>
          </a:p>
        </p:txBody>
      </p:sp>
      <p:pic>
        <p:nvPicPr>
          <p:cNvPr id="3" name="Picture 4" descr="http://www.enciclopedia-catalana.com/fototeca/fotog/A017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282" y="1870224"/>
            <a:ext cx="2592288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19937" y="5661248"/>
            <a:ext cx="188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itchFamily="18" charset="0"/>
              </a:rPr>
              <a:t>И.Браун-Бланке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E1724-69F1-F97F-F33C-FE23D3A5F2F2}"/>
              </a:ext>
            </a:extLst>
          </p:cNvPr>
          <p:cNvSpPr txBox="1"/>
          <p:nvPr/>
        </p:nvSpPr>
        <p:spPr>
          <a:xfrm>
            <a:off x="2506133" y="2505670"/>
            <a:ext cx="8200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KZ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4BE22-A124-797D-81FB-3443867285DA}"/>
              </a:ext>
            </a:extLst>
          </p:cNvPr>
          <p:cNvSpPr txBox="1"/>
          <p:nvPr/>
        </p:nvSpPr>
        <p:spPr>
          <a:xfrm>
            <a:off x="914399" y="970954"/>
            <a:ext cx="10168467" cy="2578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 пəннің негізгі мақсаты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өсімдік қауымдарының құрылымын, олардың табиғат жəне адам əрекеттеріне байланысты факторлардың əсерінен белгілі уақыт аралығында кеңістіктегі өзгеруін зерттеу.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Талқылауға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K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Геоботаника ұғымын қалыптастыру</a:t>
            </a:r>
            <a:endParaRPr lang="ru-K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Геоботаниканың өзекті мәселелері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3" descr="http://img-fotki.yandex.ru/get/9216/981986.47/0_87c9e_9905b717_orig">
            <a:extLst>
              <a:ext uri="{FF2B5EF4-FFF2-40B4-BE49-F238E27FC236}">
                <a16:creationId xmlns:a16="http://schemas.microsoft.com/office/drawing/2014/main" id="{4C066B1C-60A7-1596-C7DE-2A40EB80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103" y="2752993"/>
            <a:ext cx="6847897" cy="429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3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443F3-26F0-3732-1B33-AF19AFAEFFFD}"/>
              </a:ext>
            </a:extLst>
          </p:cNvPr>
          <p:cNvSpPr txBox="1"/>
          <p:nvPr/>
        </p:nvSpPr>
        <p:spPr>
          <a:xfrm>
            <a:off x="1058333" y="1950073"/>
            <a:ext cx="106595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Геоботаника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(гректің geo – жер жəне botanicos – өсімдіктерге қатысты) – жер бетіндегі өсімдіктер жəне олардың қауымының құрамы, құрылысы, өнімділігі, пайдаланылуы, өзгеруі туралы ғылым.</a:t>
            </a:r>
          </a:p>
          <a:p>
            <a:pPr algn="just"/>
            <a:endParaRPr lang="kk-K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«Геоботаника» деген терминді ғылымға 1866 жылы бір-біріне байланыссыз Ф. Н. Рупрехт (Россия) жəне А. Гризебах (Германия) енгізген. </a:t>
            </a:r>
          </a:p>
          <a:p>
            <a:pPr algn="just"/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Ф. Н. Рупрехтің түсінігі бойынша, геоботаника – өсімдік жабынының физикалық-географиялық ортамен, ең алдымен топырақпен қарым-қатынасы туралы ғылым. 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169490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664A5C-FEA3-1D08-D906-75CF4D269B45}"/>
              </a:ext>
            </a:extLst>
          </p:cNvPr>
          <p:cNvSpPr txBox="1"/>
          <p:nvPr/>
        </p:nvSpPr>
        <p:spPr>
          <a:xfrm>
            <a:off x="1346199" y="1611911"/>
            <a:ext cx="1042246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XVIII–XIX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ғ. басы)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қауымдастықтарын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фитоценологияның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Геоботаникалық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мониторинг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Геоботаника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биоалуантүрлілікті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зондтау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7A541-3EF2-01B7-E2B6-C93956302641}"/>
              </a:ext>
            </a:extLst>
          </p:cNvPr>
          <p:cNvSpPr txBox="1"/>
          <p:nvPr/>
        </p:nvSpPr>
        <p:spPr>
          <a:xfrm>
            <a:off x="3327400" y="46726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Геоботаниканың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1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600" y="260648"/>
            <a:ext cx="10896600" cy="21602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ХХ-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 1-ші жартысында геоботаника мен фитоценологияны синонимдер (Алехин, Шенников) тұрғысынан қарастыратын немесе геоботаника мен фитоценологияны синонимдер тұрғысынан қарастыратын көзқарастар болды.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alyohin-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2276872"/>
            <a:ext cx="223224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3672" y="5517232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/>
              <a:t>Алехин В.В. геоботаник, флорист, фитоценологияның негізін салушы</a:t>
            </a:r>
            <a:endParaRPr lang="ru-RU" b="1" dirty="0"/>
          </a:p>
        </p:txBody>
      </p:sp>
      <p:pic>
        <p:nvPicPr>
          <p:cNvPr id="6" name="Picture 3" descr="C:\Users\user\Desktop\botany1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2276872"/>
            <a:ext cx="216024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600056" y="5373216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А.П. </a:t>
            </a:r>
            <a:r>
              <a:rPr lang="ru-RU" b="1" i="1" dirty="0" err="1"/>
              <a:t>Шенников</a:t>
            </a:r>
            <a:endParaRPr lang="ru-RU" b="1" i="1" dirty="0"/>
          </a:p>
          <a:p>
            <a:pPr algn="ctr"/>
            <a:r>
              <a:rPr lang="ru-RU" b="1" i="1" dirty="0"/>
              <a:t> (1888-1962)</a:t>
            </a:r>
            <a:br>
              <a:rPr lang="ru-RU" b="1" i="1" dirty="0"/>
            </a:br>
            <a:r>
              <a:rPr lang="ru-RU" b="1" i="1" dirty="0"/>
              <a:t>геоботаник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 descr="http://geobotany.narod.ru/theory/botany1-2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C:\Users\user\Desktop\botany1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984" y="692697"/>
            <a:ext cx="2232248" cy="309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951984" y="393305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В.Б. </a:t>
            </a:r>
            <a:r>
              <a:rPr lang="ru-RU" b="1" i="1" dirty="0" err="1"/>
              <a:t>Сочава</a:t>
            </a:r>
            <a:r>
              <a:rPr lang="ru-RU" b="1" i="1" dirty="0"/>
              <a:t> (?-1978)</a:t>
            </a:r>
            <a:br>
              <a:rPr lang="ru-RU" b="1" i="1" dirty="0"/>
            </a:br>
            <a:r>
              <a:rPr lang="ru-RU" b="1" i="1" dirty="0"/>
              <a:t>Геоботаник</a:t>
            </a:r>
            <a:endParaRPr lang="ru-RU" b="1" dirty="0"/>
          </a:p>
        </p:txBody>
      </p:sp>
      <p:pic>
        <p:nvPicPr>
          <p:cNvPr id="18440" name="Picture 8" descr="C:\Users\user\Desktop\200px-Sukach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256" y="2276872"/>
            <a:ext cx="194421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8544272" y="5157193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Сукачев В.Н. (1880-1967)</a:t>
            </a:r>
            <a:endParaRPr lang="ru-RU" b="1" dirty="0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1847528" y="692696"/>
            <a:ext cx="3744416" cy="4896544"/>
          </a:xfrm>
          <a:prstGeom prst="verticalScroll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Геоботаниканы ботаникалық география мен фитоценологияның бірлестігінен тұратын пән ретінде түсіну керек деген көзқарастарды Сукачев В.Н., Сочава В.Б. ұсынды.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28800" y="228600"/>
            <a:ext cx="8839200" cy="1066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kk-KZ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kk-KZ" sz="4000" b="1" spc="50" dirty="0">
                <a:ln w="11430"/>
                <a:latin typeface="Times New Roman" pitchFamily="18" charset="0"/>
                <a:ea typeface="+mj-ea"/>
                <a:cs typeface="+mj-cs"/>
              </a:rPr>
              <a:t>Фитоценологиялық немесе геоботаникалық ғылыми мектептер</a:t>
            </a:r>
            <a:endParaRPr lang="ru-RU" sz="4000" b="1" spc="50" dirty="0">
              <a:ln w="11430"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5" name="Picture 2" descr="C:\Users\user\Desktop\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916832"/>
            <a:ext cx="2232248" cy="3024336"/>
          </a:xfrm>
          <a:prstGeom prst="rect">
            <a:avLst/>
          </a:prstGeom>
          <a:noFill/>
        </p:spPr>
      </p:pic>
      <p:pic>
        <p:nvPicPr>
          <p:cNvPr id="6" name="Picture 4" descr="Шимпер Андреас Франц Вильгель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373" y="1715618"/>
            <a:ext cx="2376264" cy="3816424"/>
          </a:xfrm>
          <a:prstGeom prst="rect">
            <a:avLst/>
          </a:prstGeom>
          <a:noFill/>
        </p:spPr>
      </p:pic>
      <p:pic>
        <p:nvPicPr>
          <p:cNvPr id="7" name="Picture 2" descr="C:\Users\user\Desktop\фитоценология\0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909" y="2003650"/>
            <a:ext cx="2088232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20528" y="5163579"/>
            <a:ext cx="3338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/>
              <a:t>Варминг Е (1842-1924</a:t>
            </a:r>
            <a:r>
              <a:rPr lang="kk-KZ" dirty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43873" y="5733257"/>
            <a:ext cx="332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/>
              <a:t>Шимпер А (1856-1901)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6240" y="486916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Раункиер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332657"/>
            <a:ext cx="9626600" cy="579350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Геоботаниканың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қызықты жақтарының бірі ол оның ерте кезеңдерінен бастап әртүрлі бағыттарға және мектептерге бөлінуі. Мысалы, 1921 жылы Дю Рие геоботаниканың 12 мектептері және бағыттары туралы жазды:</a:t>
            </a: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Упсаль  мектебі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Друде мектебі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Варминг – Шимпер бағыты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 Америкалық фитосоциология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Цюрих мектебі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Мопполье мектебі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Англиялық фитосоциология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Варминг мектебі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Раункиер мектебі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Жаңа Зелландия мектебі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 мектебі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Норвегиялық фитосоциология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6494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 жылдары Дю Рие 10 ғылыми мектеп туралы тағы да ол мектептерді олардың жетекшілерінің аттарымен атайды. Мысалы: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Дю Рие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Рюбель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 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Кокеин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Клементс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Тенсли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Браун-Бланке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Каяндр деп көрсетеді.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108</TotalTime>
  <Words>629</Words>
  <Application>Microsoft Office PowerPoint</Application>
  <PresentationFormat>Широкоэкранный</PresentationFormat>
  <Paragraphs>77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Franklin Gothic Book</vt:lpstr>
      <vt:lpstr>Times New Roman</vt:lpstr>
      <vt:lpstr>Wingdings</vt:lpstr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Tolganay Ryskali</dc:creator>
  <cp:lastModifiedBy>Tolganay Ryskali</cp:lastModifiedBy>
  <cp:revision>2</cp:revision>
  <dcterms:created xsi:type="dcterms:W3CDTF">2025-11-01T16:53:23Z</dcterms:created>
  <dcterms:modified xsi:type="dcterms:W3CDTF">2025-11-02T18:19:34Z</dcterms:modified>
</cp:coreProperties>
</file>